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2"/>
  </p:notesMasterIdLst>
  <p:handoutMasterIdLst>
    <p:handoutMasterId r:id="rId13"/>
  </p:handoutMasterIdLst>
  <p:sldIdLst>
    <p:sldId id="259" r:id="rId4"/>
    <p:sldId id="261" r:id="rId5"/>
    <p:sldId id="267" r:id="rId6"/>
    <p:sldId id="260" r:id="rId7"/>
    <p:sldId id="268" r:id="rId8"/>
    <p:sldId id="26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C7C7C7"/>
    <a:srgbClr val="626262"/>
    <a:srgbClr val="F3EBA1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74501" autoAdjust="0"/>
  </p:normalViewPr>
  <p:slideViewPr>
    <p:cSldViewPr snapToGrid="0">
      <p:cViewPr varScale="1">
        <p:scale>
          <a:sx n="85" d="100"/>
          <a:sy n="85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83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of you who are not amongst my soon-to-be 200 loyal Twitter followers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298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47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15min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</a:t>
            </a:r>
            <a:r>
              <a:rPr lang="en-US" dirty="0" err="1"/>
              <a:t>PowerShellGet</a:t>
            </a:r>
            <a:r>
              <a:rPr lang="en-US" dirty="0"/>
              <a:t> v2 vs v3</a:t>
            </a:r>
          </a:p>
          <a:p>
            <a:pPr marL="228600" indent="-228600">
              <a:buAutoNum type="arabicPeriod"/>
            </a:pPr>
            <a:r>
              <a:rPr lang="en-US" dirty="0"/>
              <a:t>Create a PowerShell module</a:t>
            </a:r>
          </a:p>
          <a:p>
            <a:pPr marL="228600" indent="-228600">
              <a:buAutoNum type="arabicPeriod"/>
            </a:pPr>
            <a:r>
              <a:rPr lang="en-US" dirty="0"/>
              <a:t>Create Azure Artifacts feed</a:t>
            </a:r>
          </a:p>
          <a:p>
            <a:pPr marL="228600" indent="-228600">
              <a:buAutoNum type="arabicPeriod"/>
            </a:pPr>
            <a:r>
              <a:rPr lang="en-US" dirty="0"/>
              <a:t>Publish module with v2 vs v3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 project</a:t>
            </a:r>
          </a:p>
          <a:p>
            <a:pPr marL="0" indent="0">
              <a:buNone/>
            </a:pPr>
            <a:r>
              <a:rPr lang="en-US" dirty="0"/>
              <a:t>https://dev.azure.com/pipehow/PSConfEU2022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Module</a:t>
            </a:r>
          </a:p>
          <a:p>
            <a:pPr marL="0" indent="0">
              <a:buNone/>
            </a:pPr>
            <a:r>
              <a:rPr lang="en-US" dirty="0"/>
              <a:t>https://www.powershellgallery.com/packages/PSessionize</a:t>
            </a:r>
          </a:p>
          <a:p>
            <a:pPr marL="0" indent="0">
              <a:buNone/>
            </a:pPr>
            <a:r>
              <a:rPr lang="en-US" dirty="0"/>
              <a:t>https://github.com/PalmEmanuel/PSessionize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29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57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pe.ho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Creating Your Own </a:t>
            </a:r>
            <a:r>
              <a:rPr lang="en-GB" sz="6000" dirty="0" err="1"/>
              <a:t>PSGallery</a:t>
            </a:r>
            <a:r>
              <a:rPr lang="en-GB" sz="6000" dirty="0"/>
              <a:t> with Azure Artifacts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Palm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Consultant at </a:t>
            </a:r>
            <a:r>
              <a:rPr lang="en-US" dirty="0" err="1"/>
              <a:t>Advania</a:t>
            </a:r>
            <a:r>
              <a:rPr lang="en-US" dirty="0"/>
              <a:t> – Knowledge Factory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Loves Code - .NET, PowerShell, C#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Blogs at </a:t>
            </a:r>
            <a:r>
              <a:rPr lang="en-US" dirty="0" err="1">
                <a:hlinkClick r:id="rId3"/>
              </a:rPr>
              <a:t>pipe.how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Maker of modules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4853"/>
            <a:ext cx="3008627" cy="346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28313-A57F-0151-51A4-ABC1EE86F5C8}"/>
              </a:ext>
            </a:extLst>
          </p:cNvPr>
          <p:cNvSpPr txBox="1"/>
          <p:nvPr/>
        </p:nvSpPr>
        <p:spPr>
          <a:xfrm>
            <a:off x="334931" y="3787792"/>
            <a:ext cx="27998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🧙‍♂️🍰🥏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Sharing Code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Printed letters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Sending someone a 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Putting the script on a file share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Creating a git repository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Writing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Publishing modules</a:t>
            </a:r>
          </a:p>
          <a:p>
            <a:pPr lvl="1"/>
            <a:r>
              <a:rPr lang="en-GB" dirty="0"/>
              <a:t>What if we can’t publish it to the public?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7F54A-9649-32DE-3330-3F3DACBC4F1F}"/>
              </a:ext>
            </a:extLst>
          </p:cNvPr>
          <p:cNvCxnSpPr>
            <a:cxnSpLocks/>
          </p:cNvCxnSpPr>
          <p:nvPr/>
        </p:nvCxnSpPr>
        <p:spPr>
          <a:xfrm>
            <a:off x="1140310" y="2119257"/>
            <a:ext cx="2732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EA1229-315A-710F-8A44-529EC8BB11E5}"/>
              </a:ext>
            </a:extLst>
          </p:cNvPr>
          <p:cNvSpPr/>
          <p:nvPr/>
        </p:nvSpPr>
        <p:spPr>
          <a:xfrm>
            <a:off x="1171575" y="4024992"/>
            <a:ext cx="6515100" cy="5810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about_PSGallery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Open for everyone!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Modules, Scripts, DSC or JEA resources</a:t>
            </a:r>
          </a:p>
          <a:p>
            <a:pPr lvl="1"/>
            <a:r>
              <a:rPr lang="en-GB" dirty="0"/>
              <a:t>Versioning, metadata</a:t>
            </a:r>
          </a:p>
          <a:p>
            <a:pPr lvl="1"/>
            <a:r>
              <a:rPr lang="en-GB" dirty="0"/>
              <a:t>Modules </a:t>
            </a:r>
            <a:r>
              <a:rPr lang="en-US" dirty="0"/>
              <a:t>👍 Scripts 👎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>
                <a:solidFill>
                  <a:srgbClr val="F3EBA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en-GB" dirty="0">
              <a:solidFill>
                <a:srgbClr val="C7C7C7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lvl="1"/>
            <a:r>
              <a:rPr lang="en-GB" dirty="0" err="1"/>
              <a:t>PowerShellGet</a:t>
            </a:r>
            <a:endParaRPr lang="en-GB" dirty="0"/>
          </a:p>
          <a:p>
            <a:r>
              <a:rPr lang="en-GB" dirty="0"/>
              <a:t>NuGet Feed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646C3-43B6-1758-208F-1F0A03F865A8}"/>
              </a:ext>
            </a:extLst>
          </p:cNvPr>
          <p:cNvSpPr txBox="1"/>
          <p:nvPr/>
        </p:nvSpPr>
        <p:spPr>
          <a:xfrm>
            <a:off x="1123950" y="3992340"/>
            <a:ext cx="664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3EBA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Get-Command</a:t>
            </a:r>
            <a:r>
              <a:rPr lang="en-GB" sz="3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GB" sz="3600" dirty="0">
                <a:solidFill>
                  <a:srgbClr val="626262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–Noun</a:t>
            </a:r>
            <a:r>
              <a:rPr lang="en-GB" sz="3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GB" sz="3600" dirty="0">
                <a:solidFill>
                  <a:srgbClr val="C7C7C7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Module</a:t>
            </a:r>
            <a:endParaRPr lang="en-SE" sz="3600" dirty="0"/>
          </a:p>
        </p:txBody>
      </p:sp>
    </p:spTree>
    <p:extLst>
      <p:ext uri="{BB962C8B-B14F-4D97-AF65-F5344CB8AC3E}">
        <p14:creationId xmlns:p14="http://schemas.microsoft.com/office/powerpoint/2010/main" val="16392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icken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Chicken</a:t>
            </a:r>
          </a:p>
        </p:txBody>
      </p:sp>
      <p:pic>
        <p:nvPicPr>
          <p:cNvPr id="15" name="Chicken Nuggets" descr="A picture containing dish, food, croquette, fish stick&#10;&#10;Description automatically generated">
            <a:extLst>
              <a:ext uri="{FF2B5EF4-FFF2-40B4-BE49-F238E27FC236}">
                <a16:creationId xmlns:a16="http://schemas.microsoft.com/office/drawing/2014/main" id="{5838E245-D34D-AF87-9AEA-6E466847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3960" r="380" b="15457"/>
          <a:stretch/>
        </p:blipFill>
        <p:spPr>
          <a:xfrm>
            <a:off x="0" y="1825625"/>
            <a:ext cx="12192000" cy="4428000"/>
          </a:xfrm>
          <a:prstGeom prst="rect">
            <a:avLst/>
          </a:prstGeom>
        </p:spPr>
      </p:pic>
      <p:pic>
        <p:nvPicPr>
          <p:cNvPr id="5" name="Nuget Background">
            <a:extLst>
              <a:ext uri="{FF2B5EF4-FFF2-40B4-BE49-F238E27FC236}">
                <a16:creationId xmlns:a16="http://schemas.microsoft.com/office/drawing/2014/main" id="{1E4AB89A-7696-3A8A-72A8-F23AC5DD6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9" r="9839"/>
          <a:stretch/>
        </p:blipFill>
        <p:spPr>
          <a:xfrm>
            <a:off x="0" y="1825625"/>
            <a:ext cx="12192000" cy="4428000"/>
          </a:xfrm>
          <a:prstGeom prst="rect">
            <a:avLst/>
          </a:prstGeom>
        </p:spPr>
      </p:pic>
      <p:pic>
        <p:nvPicPr>
          <p:cNvPr id="6" name="Nuget Logo">
            <a:extLst>
              <a:ext uri="{FF2B5EF4-FFF2-40B4-BE49-F238E27FC236}">
                <a16:creationId xmlns:a16="http://schemas.microsoft.com/office/drawing/2014/main" id="{0FF799EA-8B00-BB26-8E05-6739DF810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42" y="581260"/>
            <a:ext cx="2518398" cy="845506"/>
          </a:xfrm>
          <a:prstGeom prst="rect">
            <a:avLst/>
          </a:prstGeom>
        </p:spPr>
      </p:pic>
      <p:sp>
        <p:nvSpPr>
          <p:cNvPr id="7" name="Nugget? Text">
            <a:extLst>
              <a:ext uri="{FF2B5EF4-FFF2-40B4-BE49-F238E27FC236}">
                <a16:creationId xmlns:a16="http://schemas.microsoft.com/office/drawing/2014/main" id="{DD2CCCC4-B329-0482-2A3B-2FA62F1B3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           Nugget?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E8D8D3-F04D-6CB1-B161-FFB99F4394FD}"/>
              </a:ext>
            </a:extLst>
          </p:cNvPr>
          <p:cNvCxnSpPr>
            <a:stCxn id="7" idx="1"/>
          </p:cNvCxnSpPr>
          <p:nvPr/>
        </p:nvCxnSpPr>
        <p:spPr>
          <a:xfrm flipV="1">
            <a:off x="838200" y="1027905"/>
            <a:ext cx="2389094" cy="2"/>
          </a:xfrm>
          <a:prstGeom prst="line">
            <a:avLst/>
          </a:prstGeom>
          <a:ln w="57150"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>
            <a:normAutofit/>
          </a:bodyPr>
          <a:lstStyle/>
          <a:p>
            <a:r>
              <a:rPr lang="en-GB" dirty="0"/>
              <a:t>Creating Your Own </a:t>
            </a:r>
            <a:r>
              <a:rPr lang="en-GB" dirty="0" err="1"/>
              <a:t>PSGallery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15056"/>
            <a:ext cx="10515600" cy="4413555"/>
          </a:xfrm>
        </p:spPr>
        <p:txBody>
          <a:bodyPr>
            <a:normAutofit/>
          </a:bodyPr>
          <a:lstStyle/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New-Demo –Topic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‘Private 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PSRepository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‘PowerShell modules’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‘Azure Artifacts’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PowerShellGet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Sessionize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PSConfEU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‘NuGet’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04" y="1534026"/>
            <a:ext cx="5344867" cy="441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New-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PSGallery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| How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232</Words>
  <Application>Microsoft Office PowerPoint</Application>
  <PresentationFormat>Widescreen</PresentationFormat>
  <Paragraphs>65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Cascadia Code</vt:lpstr>
      <vt:lpstr>Cascadia Code SemiLight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Sharing Code</vt:lpstr>
      <vt:lpstr>about_PSGallery</vt:lpstr>
      <vt:lpstr>Chicken</vt:lpstr>
      <vt:lpstr>Creating Your Own PSGallery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50</cp:revision>
  <dcterms:created xsi:type="dcterms:W3CDTF">2022-05-02T14:38:43Z</dcterms:created>
  <dcterms:modified xsi:type="dcterms:W3CDTF">2022-05-31T16:47:46Z</dcterms:modified>
</cp:coreProperties>
</file>